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93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AB5"/>
    <a:srgbClr val="E92000"/>
    <a:srgbClr val="7E371C"/>
    <a:srgbClr val="2688E9"/>
    <a:srgbClr val="8F26E9"/>
    <a:srgbClr val="F9ECC4"/>
    <a:srgbClr val="E9B8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8F9E7-7536-4A26-BEEB-D32BF2A4E25B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2F292-B4E8-44A0-8F6E-9483B307D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F292-B4E8-44A0-8F6E-9483B307D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CAAC-3413-4D21-A7E1-B830E3141374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D8CF9-3D06-44C1-8C77-F6E1CAC72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5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6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6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6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7.png"/><Relationship Id="rId7" Type="http://schemas.openxmlformats.org/officeDocument/2006/relationships/image" Target="../media/image9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6.gif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1.png"/><Relationship Id="rId7" Type="http://schemas.openxmlformats.org/officeDocument/2006/relationships/image" Target="../media/image10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6.gif"/><Relationship Id="rId9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7" Type="http://schemas.openxmlformats.org/officeDocument/2006/relationships/image" Target="../media/image13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hyperlink" Target="http://islamhouse.com/" TargetMode="External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.png"/><Relationship Id="rId9" Type="http://schemas.openxmlformats.org/officeDocument/2006/relationships/image" Target="../media/image1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2000" y="5949280"/>
            <a:ext cx="396000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819008"/>
            <a:ext cx="1846720" cy="634328"/>
          </a:xfrm>
          <a:prstGeom prst="rect">
            <a:avLst/>
          </a:prstGeom>
        </p:spPr>
      </p:pic>
      <p:pic>
        <p:nvPicPr>
          <p:cNvPr id="12" name="Picture 11" descr="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4675" y="2132856"/>
            <a:ext cx="2914650" cy="752475"/>
          </a:xfrm>
          <a:prstGeom prst="rect">
            <a:avLst/>
          </a:prstGeom>
        </p:spPr>
      </p:pic>
      <p:pic>
        <p:nvPicPr>
          <p:cNvPr id="15" name="Picture 14" descr="glo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844824"/>
            <a:ext cx="1152128" cy="1148043"/>
          </a:xfrm>
          <a:prstGeom prst="rect">
            <a:avLst/>
          </a:prstGeom>
        </p:spPr>
      </p:pic>
      <p:pic>
        <p:nvPicPr>
          <p:cNvPr id="14" name="Picture 13" descr="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45417" y="2852936"/>
            <a:ext cx="5053167" cy="15421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5461" y="4509120"/>
            <a:ext cx="7473079" cy="7680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46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40313 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653220" y="3669444"/>
            <a:ext cx="4895527" cy="94158"/>
          </a:xfrm>
          <a:prstGeom prst="rect">
            <a:avLst/>
          </a:prstGeom>
          <a:noFill/>
        </p:spPr>
      </p:pic>
      <p:pic>
        <p:nvPicPr>
          <p:cNvPr id="14" name="Picture 13" descr="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7546225" cy="4870302"/>
          </a:xfrm>
          <a:prstGeom prst="rect">
            <a:avLst/>
          </a:prstGeom>
        </p:spPr>
      </p:pic>
      <p:pic>
        <p:nvPicPr>
          <p:cNvPr id="16" name="Picture 15" descr="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132856"/>
            <a:ext cx="5790722" cy="5668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3646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1188536" y="3356888"/>
            <a:ext cx="1944000" cy="72000"/>
          </a:xfrm>
          <a:prstGeom prst="rect">
            <a:avLst/>
          </a:prstGeom>
          <a:noFill/>
        </p:spPr>
      </p:pic>
      <p:pic>
        <p:nvPicPr>
          <p:cNvPr id="12" name="Picture 11" descr="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341567"/>
            <a:ext cx="2934469" cy="1959022"/>
          </a:xfrm>
          <a:prstGeom prst="rect">
            <a:avLst/>
          </a:prstGeom>
        </p:spPr>
      </p:pic>
      <p:pic>
        <p:nvPicPr>
          <p:cNvPr id="14" name="Picture 13" descr="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492896"/>
            <a:ext cx="7046394" cy="591263"/>
          </a:xfrm>
          <a:prstGeom prst="rect">
            <a:avLst/>
          </a:prstGeom>
        </p:spPr>
      </p:pic>
      <p:pic>
        <p:nvPicPr>
          <p:cNvPr id="16" name="Picture 15" descr="4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924944"/>
            <a:ext cx="7046394" cy="591263"/>
          </a:xfrm>
          <a:prstGeom prst="rect">
            <a:avLst/>
          </a:prstGeom>
        </p:spPr>
      </p:pic>
      <p:pic>
        <p:nvPicPr>
          <p:cNvPr id="19" name="Picture 18" descr="4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356992"/>
            <a:ext cx="7046394" cy="591263"/>
          </a:xfrm>
          <a:prstGeom prst="rect">
            <a:avLst/>
          </a:prstGeom>
        </p:spPr>
      </p:pic>
      <p:pic>
        <p:nvPicPr>
          <p:cNvPr id="22" name="Picture 21" descr="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3789040"/>
            <a:ext cx="7046394" cy="5546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13767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388649" y="4124954"/>
            <a:ext cx="4356000" cy="83774"/>
          </a:xfrm>
          <a:prstGeom prst="rect">
            <a:avLst/>
          </a:prstGeom>
          <a:noFill/>
        </p:spPr>
      </p:pic>
      <p:pic>
        <p:nvPicPr>
          <p:cNvPr id="14" name="Picture 13" descr="lamart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163379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histoi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09119"/>
            <a:ext cx="1440160" cy="196461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 descr="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052736"/>
            <a:ext cx="7015916" cy="518117"/>
          </a:xfrm>
          <a:prstGeom prst="rect">
            <a:avLst/>
          </a:prstGeom>
        </p:spPr>
      </p:pic>
      <p:pic>
        <p:nvPicPr>
          <p:cNvPr id="23" name="Picture 22" descr="4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484784"/>
            <a:ext cx="7015916" cy="487640"/>
          </a:xfrm>
          <a:prstGeom prst="rect">
            <a:avLst/>
          </a:prstGeom>
        </p:spPr>
      </p:pic>
      <p:pic>
        <p:nvPicPr>
          <p:cNvPr id="24" name="Picture 23" descr="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9147" y="1988840"/>
            <a:ext cx="7015916" cy="2048087"/>
          </a:xfrm>
          <a:prstGeom prst="rect">
            <a:avLst/>
          </a:prstGeom>
        </p:spPr>
      </p:pic>
      <p:pic>
        <p:nvPicPr>
          <p:cNvPr id="25" name="Picture 24" descr="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9147" y="4035338"/>
            <a:ext cx="7107349" cy="1627498"/>
          </a:xfrm>
          <a:prstGeom prst="rect">
            <a:avLst/>
          </a:prstGeom>
        </p:spPr>
      </p:pic>
      <p:pic>
        <p:nvPicPr>
          <p:cNvPr id="26" name="Picture 25" descr="4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9147" y="5517232"/>
            <a:ext cx="1359296" cy="5729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23177 2.59259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23" name="Picture 9" descr="C:\Program Files (x86)\Microsoft Office\MEDIA\OFFICE12\Bullets\BD1026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38778" y="4124954"/>
            <a:ext cx="4356000" cy="83774"/>
          </a:xfrm>
          <a:prstGeom prst="rect">
            <a:avLst/>
          </a:prstGeom>
          <a:noFill/>
        </p:spPr>
      </p:pic>
      <p:pic>
        <p:nvPicPr>
          <p:cNvPr id="25" name="Picture 24" descr="lamart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163379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histoi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09119"/>
            <a:ext cx="1440160" cy="196461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15" descr="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2060848"/>
            <a:ext cx="6656282" cy="1682357"/>
          </a:xfrm>
          <a:prstGeom prst="rect">
            <a:avLst/>
          </a:prstGeom>
        </p:spPr>
      </p:pic>
      <p:pic>
        <p:nvPicPr>
          <p:cNvPr id="19" name="Picture 18" descr="5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3656686"/>
            <a:ext cx="6656282" cy="1255672"/>
          </a:xfrm>
          <a:prstGeom prst="rect">
            <a:avLst/>
          </a:prstGeom>
        </p:spPr>
      </p:pic>
      <p:pic>
        <p:nvPicPr>
          <p:cNvPr id="24" name="Picture 23" descr="5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4825838"/>
            <a:ext cx="6698951" cy="1627498"/>
          </a:xfrm>
          <a:prstGeom prst="rect">
            <a:avLst/>
          </a:prstGeom>
        </p:spPr>
      </p:pic>
      <p:pic>
        <p:nvPicPr>
          <p:cNvPr id="27" name="Picture 26" descr="4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1052736"/>
            <a:ext cx="7015916" cy="518117"/>
          </a:xfrm>
          <a:prstGeom prst="rect">
            <a:avLst/>
          </a:prstGeom>
        </p:spPr>
      </p:pic>
      <p:pic>
        <p:nvPicPr>
          <p:cNvPr id="28" name="Picture 27" descr="4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1484784"/>
            <a:ext cx="7015916" cy="487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22" name="Picture 9" descr="C:\Program Files (x86)\Microsoft Office\MEDIA\OFFICE12\Bullets\BD1026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38778" y="4124954"/>
            <a:ext cx="4356000" cy="83774"/>
          </a:xfrm>
          <a:prstGeom prst="rect">
            <a:avLst/>
          </a:prstGeom>
          <a:noFill/>
        </p:spPr>
      </p:pic>
      <p:pic>
        <p:nvPicPr>
          <p:cNvPr id="23" name="Picture 22" descr="lamart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163379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histoi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09119"/>
            <a:ext cx="1440160" cy="196461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" name="Picture 25" descr="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1844824"/>
            <a:ext cx="7089062" cy="1682357"/>
          </a:xfrm>
          <a:prstGeom prst="rect">
            <a:avLst/>
          </a:prstGeom>
        </p:spPr>
      </p:pic>
      <p:pic>
        <p:nvPicPr>
          <p:cNvPr id="27" name="Picture 26" descr="5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3377419"/>
            <a:ext cx="7089062" cy="1255672"/>
          </a:xfrm>
          <a:prstGeom prst="rect">
            <a:avLst/>
          </a:prstGeom>
        </p:spPr>
      </p:pic>
      <p:pic>
        <p:nvPicPr>
          <p:cNvPr id="28" name="Picture 27" descr="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5589240"/>
            <a:ext cx="7089062" cy="889942"/>
          </a:xfrm>
          <a:prstGeom prst="rect">
            <a:avLst/>
          </a:prstGeom>
        </p:spPr>
      </p:pic>
      <p:pic>
        <p:nvPicPr>
          <p:cNvPr id="29" name="Picture 28" descr="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4483329"/>
            <a:ext cx="7095158" cy="1255672"/>
          </a:xfrm>
          <a:prstGeom prst="rect">
            <a:avLst/>
          </a:prstGeom>
        </p:spPr>
      </p:pic>
      <p:pic>
        <p:nvPicPr>
          <p:cNvPr id="32" name="Picture 31" descr="4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1052736"/>
            <a:ext cx="7015916" cy="518117"/>
          </a:xfrm>
          <a:prstGeom prst="rect">
            <a:avLst/>
          </a:prstGeom>
        </p:spPr>
      </p:pic>
      <p:pic>
        <p:nvPicPr>
          <p:cNvPr id="33" name="Picture 32" descr="4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1484784"/>
            <a:ext cx="7015916" cy="487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22" name="Picture 9" descr="C:\Program Files (x86)\Microsoft Office\MEDIA\OFFICE12\Bullets\BD1026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38778" y="4124954"/>
            <a:ext cx="4356000" cy="83774"/>
          </a:xfrm>
          <a:prstGeom prst="rect">
            <a:avLst/>
          </a:prstGeom>
          <a:noFill/>
        </p:spPr>
      </p:pic>
      <p:pic>
        <p:nvPicPr>
          <p:cNvPr id="26" name="Picture 25" descr="lamart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163379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histoi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09119"/>
            <a:ext cx="1440160" cy="196461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 descr="5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2060848"/>
            <a:ext cx="6485608" cy="3157467"/>
          </a:xfrm>
          <a:prstGeom prst="rect">
            <a:avLst/>
          </a:prstGeom>
        </p:spPr>
      </p:pic>
      <p:pic>
        <p:nvPicPr>
          <p:cNvPr id="16" name="Picture 15" descr="5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573016"/>
            <a:ext cx="1560447" cy="518117"/>
          </a:xfrm>
          <a:prstGeom prst="rect">
            <a:avLst/>
          </a:prstGeom>
        </p:spPr>
      </p:pic>
      <p:pic>
        <p:nvPicPr>
          <p:cNvPr id="23" name="Picture 22" descr="5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5085184"/>
            <a:ext cx="6516086" cy="743651"/>
          </a:xfrm>
          <a:prstGeom prst="rect">
            <a:avLst/>
          </a:prstGeom>
        </p:spPr>
      </p:pic>
      <p:pic>
        <p:nvPicPr>
          <p:cNvPr id="24" name="Picture 23" descr="4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1052736"/>
            <a:ext cx="7015916" cy="518117"/>
          </a:xfrm>
          <a:prstGeom prst="rect">
            <a:avLst/>
          </a:prstGeom>
        </p:spPr>
      </p:pic>
      <p:pic>
        <p:nvPicPr>
          <p:cNvPr id="25" name="Picture 24" descr="4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1484784"/>
            <a:ext cx="7015916" cy="487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628536" y="4004800"/>
            <a:ext cx="4824000" cy="72000"/>
          </a:xfrm>
          <a:prstGeom prst="rect">
            <a:avLst/>
          </a:prstGeom>
          <a:noFill/>
        </p:spPr>
      </p:pic>
      <p:pic>
        <p:nvPicPr>
          <p:cNvPr id="14" name="Picture 13" descr="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5406705" cy="481544"/>
          </a:xfrm>
          <a:prstGeom prst="rect">
            <a:avLst/>
          </a:prstGeom>
        </p:spPr>
      </p:pic>
      <p:pic>
        <p:nvPicPr>
          <p:cNvPr id="16" name="Picture 15" descr="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700808"/>
            <a:ext cx="7564511" cy="1621402"/>
          </a:xfrm>
          <a:prstGeom prst="rect">
            <a:avLst/>
          </a:prstGeom>
        </p:spPr>
      </p:pic>
      <p:pic>
        <p:nvPicPr>
          <p:cNvPr id="19" name="Picture 18" descr="6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192269"/>
            <a:ext cx="7284118" cy="585168"/>
          </a:xfrm>
          <a:prstGeom prst="rect">
            <a:avLst/>
          </a:prstGeom>
        </p:spPr>
      </p:pic>
      <p:pic>
        <p:nvPicPr>
          <p:cNvPr id="22" name="Picture 21" descr="6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3647496"/>
            <a:ext cx="7284118" cy="585168"/>
          </a:xfrm>
          <a:prstGeom prst="rect">
            <a:avLst/>
          </a:prstGeom>
        </p:spPr>
      </p:pic>
      <p:pic>
        <p:nvPicPr>
          <p:cNvPr id="23" name="Picture 22" descr="6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4102723"/>
            <a:ext cx="7284118" cy="585168"/>
          </a:xfrm>
          <a:prstGeom prst="rect">
            <a:avLst/>
          </a:prstGeom>
        </p:spPr>
      </p:pic>
      <p:pic>
        <p:nvPicPr>
          <p:cNvPr id="24" name="Picture 23" descr="6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4557950"/>
            <a:ext cx="7284118" cy="585168"/>
          </a:xfrm>
          <a:prstGeom prst="rect">
            <a:avLst/>
          </a:prstGeom>
        </p:spPr>
      </p:pic>
      <p:pic>
        <p:nvPicPr>
          <p:cNvPr id="25" name="Picture 24" descr="6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5013176"/>
            <a:ext cx="7668135" cy="1261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15347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0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628536" y="4004800"/>
            <a:ext cx="4824000" cy="72000"/>
          </a:xfrm>
          <a:prstGeom prst="rect">
            <a:avLst/>
          </a:prstGeom>
          <a:noFill/>
        </p:spPr>
      </p:pic>
      <p:pic>
        <p:nvPicPr>
          <p:cNvPr id="12" name="Picture 11" descr="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729494"/>
            <a:ext cx="7156113" cy="1645784"/>
          </a:xfrm>
          <a:prstGeom prst="rect">
            <a:avLst/>
          </a:prstGeom>
        </p:spPr>
      </p:pic>
      <p:pic>
        <p:nvPicPr>
          <p:cNvPr id="14" name="Picture 13" descr="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289654"/>
            <a:ext cx="7089062" cy="1261768"/>
          </a:xfrm>
          <a:prstGeom prst="rect">
            <a:avLst/>
          </a:prstGeom>
        </p:spPr>
      </p:pic>
      <p:pic>
        <p:nvPicPr>
          <p:cNvPr id="15" name="Picture 14" descr="6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465798"/>
            <a:ext cx="7089062" cy="1627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14566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3041834" y="3626011"/>
            <a:ext cx="5652000" cy="73403"/>
          </a:xfrm>
          <a:prstGeom prst="rect">
            <a:avLst/>
          </a:prstGeom>
          <a:noFill/>
        </p:spPr>
      </p:pic>
      <p:pic>
        <p:nvPicPr>
          <p:cNvPr id="10" name="Picture 9" descr="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980728"/>
            <a:ext cx="7089062" cy="536404"/>
          </a:xfrm>
          <a:prstGeom prst="rect">
            <a:avLst/>
          </a:prstGeom>
        </p:spPr>
      </p:pic>
      <p:pic>
        <p:nvPicPr>
          <p:cNvPr id="12" name="Picture 11" descr="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387671"/>
            <a:ext cx="6997630" cy="579072"/>
          </a:xfrm>
          <a:prstGeom prst="rect">
            <a:avLst/>
          </a:prstGeom>
        </p:spPr>
      </p:pic>
      <p:pic>
        <p:nvPicPr>
          <p:cNvPr id="14" name="Picture 13" descr="7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765274"/>
            <a:ext cx="6997630" cy="579072"/>
          </a:xfrm>
          <a:prstGeom prst="rect">
            <a:avLst/>
          </a:prstGeom>
        </p:spPr>
      </p:pic>
      <p:pic>
        <p:nvPicPr>
          <p:cNvPr id="16" name="Picture 15" descr="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2142877"/>
            <a:ext cx="6997630" cy="579072"/>
          </a:xfrm>
          <a:prstGeom prst="rect">
            <a:avLst/>
          </a:prstGeom>
        </p:spPr>
      </p:pic>
      <p:pic>
        <p:nvPicPr>
          <p:cNvPr id="19" name="Picture 18" descr="7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2520480"/>
            <a:ext cx="6997630" cy="579072"/>
          </a:xfrm>
          <a:prstGeom prst="rect">
            <a:avLst/>
          </a:prstGeom>
        </p:spPr>
      </p:pic>
      <p:pic>
        <p:nvPicPr>
          <p:cNvPr id="22" name="Picture 21" descr="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2898083"/>
            <a:ext cx="6997630" cy="579072"/>
          </a:xfrm>
          <a:prstGeom prst="rect">
            <a:avLst/>
          </a:prstGeom>
        </p:spPr>
      </p:pic>
      <p:pic>
        <p:nvPicPr>
          <p:cNvPr id="23" name="Picture 22" descr="7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7664" y="3275686"/>
            <a:ext cx="6997630" cy="579072"/>
          </a:xfrm>
          <a:prstGeom prst="rect">
            <a:avLst/>
          </a:prstGeom>
        </p:spPr>
      </p:pic>
      <p:pic>
        <p:nvPicPr>
          <p:cNvPr id="24" name="Picture 23" descr="7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47664" y="3653289"/>
            <a:ext cx="6997630" cy="579072"/>
          </a:xfrm>
          <a:prstGeom prst="rect">
            <a:avLst/>
          </a:prstGeom>
        </p:spPr>
      </p:pic>
      <p:pic>
        <p:nvPicPr>
          <p:cNvPr id="25" name="Picture 24" descr="7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7664" y="4030892"/>
            <a:ext cx="6997630" cy="579072"/>
          </a:xfrm>
          <a:prstGeom prst="rect">
            <a:avLst/>
          </a:prstGeom>
        </p:spPr>
      </p:pic>
      <p:pic>
        <p:nvPicPr>
          <p:cNvPr id="26" name="Picture 25" descr="7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7664" y="4509120"/>
            <a:ext cx="7089062" cy="518117"/>
          </a:xfrm>
          <a:prstGeom prst="rect">
            <a:avLst/>
          </a:prstGeom>
        </p:spPr>
      </p:pic>
      <p:pic>
        <p:nvPicPr>
          <p:cNvPr id="27" name="Picture 26" descr="8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47664" y="4897846"/>
            <a:ext cx="7253641" cy="1627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19288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4" name="Picture 9" descr="C:\Program Files (x86)\Microsoft Office\MEDIA\OFFICE12\Bullets\BD1026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388649" y="4124954"/>
            <a:ext cx="4356000" cy="83774"/>
          </a:xfrm>
          <a:prstGeom prst="rect">
            <a:avLst/>
          </a:prstGeom>
          <a:noFill/>
        </p:spPr>
      </p:pic>
      <p:pic>
        <p:nvPicPr>
          <p:cNvPr id="16" name="Picture 15" descr="gand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152847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8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80728"/>
            <a:ext cx="7089062" cy="542499"/>
          </a:xfrm>
          <a:prstGeom prst="rect">
            <a:avLst/>
          </a:prstGeom>
        </p:spPr>
      </p:pic>
      <p:pic>
        <p:nvPicPr>
          <p:cNvPr id="22" name="Picture 21" descr="8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340768"/>
            <a:ext cx="7089062" cy="579072"/>
          </a:xfrm>
          <a:prstGeom prst="rect">
            <a:avLst/>
          </a:prstGeom>
        </p:spPr>
      </p:pic>
      <p:pic>
        <p:nvPicPr>
          <p:cNvPr id="23" name="Picture 22" descr="8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33028" y="1988840"/>
            <a:ext cx="7210972" cy="944802"/>
          </a:xfrm>
          <a:prstGeom prst="rect">
            <a:avLst/>
          </a:prstGeom>
        </p:spPr>
      </p:pic>
      <p:pic>
        <p:nvPicPr>
          <p:cNvPr id="24" name="Picture 23" descr="8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33028" y="2924944"/>
            <a:ext cx="6887911" cy="2736878"/>
          </a:xfrm>
          <a:prstGeom prst="rect">
            <a:avLst/>
          </a:prstGeom>
        </p:spPr>
      </p:pic>
      <p:pic>
        <p:nvPicPr>
          <p:cNvPr id="25" name="Picture 24" descr="8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33028" y="5517232"/>
            <a:ext cx="6802574" cy="5729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23177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033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1116636" y="4057912"/>
            <a:ext cx="1800201" cy="72000"/>
          </a:xfrm>
          <a:prstGeom prst="rect">
            <a:avLst/>
          </a:prstGeom>
          <a:noFill/>
        </p:spPr>
      </p:pic>
      <p:pic>
        <p:nvPicPr>
          <p:cNvPr id="22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846536" y="2294806"/>
            <a:ext cx="1260000" cy="72000"/>
          </a:xfrm>
          <a:prstGeom prst="rect">
            <a:avLst/>
          </a:prstGeom>
          <a:noFill/>
        </p:spPr>
      </p:pic>
      <p:pic>
        <p:nvPicPr>
          <p:cNvPr id="23" name="Picture 22" descr="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1680736" cy="1224136"/>
          </a:xfrm>
          <a:prstGeom prst="rect">
            <a:avLst/>
          </a:prstGeom>
          <a:effectLst>
            <a:outerShdw blurRad="139700" dist="139700" dir="2100000" algn="ctr" rotWithShape="0">
              <a:schemeClr val="tx1">
                <a:alpha val="25000"/>
              </a:schemeClr>
            </a:outerShdw>
          </a:effectLst>
        </p:spPr>
      </p:pic>
      <p:pic>
        <p:nvPicPr>
          <p:cNvPr id="19" name="Picture 18" descr="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628800"/>
            <a:ext cx="6461226" cy="871656"/>
          </a:xfrm>
          <a:prstGeom prst="rect">
            <a:avLst/>
          </a:prstGeom>
        </p:spPr>
      </p:pic>
      <p:pic>
        <p:nvPicPr>
          <p:cNvPr id="24" name="Picture 23" descr="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060848"/>
            <a:ext cx="6461226" cy="560786"/>
          </a:xfrm>
          <a:prstGeom prst="rect">
            <a:avLst/>
          </a:prstGeom>
        </p:spPr>
      </p:pic>
      <p:pic>
        <p:nvPicPr>
          <p:cNvPr id="26" name="Picture 25" descr="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492896"/>
            <a:ext cx="6461226" cy="591263"/>
          </a:xfrm>
          <a:prstGeom prst="rect">
            <a:avLst/>
          </a:prstGeom>
        </p:spPr>
      </p:pic>
      <p:pic>
        <p:nvPicPr>
          <p:cNvPr id="27" name="Picture 26" descr="0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3140968"/>
            <a:ext cx="6461226" cy="560786"/>
          </a:xfrm>
          <a:prstGeom prst="rect">
            <a:avLst/>
          </a:prstGeom>
        </p:spPr>
      </p:pic>
      <p:pic>
        <p:nvPicPr>
          <p:cNvPr id="28" name="Picture 27" descr="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3573016"/>
            <a:ext cx="6461226" cy="591263"/>
          </a:xfrm>
          <a:prstGeom prst="rect">
            <a:avLst/>
          </a:prstGeom>
        </p:spPr>
      </p:pic>
      <p:pic>
        <p:nvPicPr>
          <p:cNvPr id="29" name="Picture 28" descr="0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4005064"/>
            <a:ext cx="6461226" cy="560786"/>
          </a:xfrm>
          <a:prstGeom prst="rect">
            <a:avLst/>
          </a:prstGeom>
        </p:spPr>
      </p:pic>
      <p:pic>
        <p:nvPicPr>
          <p:cNvPr id="30" name="Picture 29" descr="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4437112"/>
            <a:ext cx="6461226" cy="591263"/>
          </a:xfrm>
          <a:prstGeom prst="rect">
            <a:avLst/>
          </a:prstGeom>
        </p:spPr>
      </p:pic>
      <p:pic>
        <p:nvPicPr>
          <p:cNvPr id="31" name="Picture 30" descr="1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56176" y="5013176"/>
            <a:ext cx="2102946" cy="5607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0904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2717 -7.40741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9" name="Picture 18" descr="gand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152847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young-ind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394551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-214891" y="4112841"/>
            <a:ext cx="4320000" cy="72000"/>
          </a:xfrm>
          <a:prstGeom prst="rect">
            <a:avLst/>
          </a:prstGeom>
          <a:noFill/>
        </p:spPr>
      </p:pic>
      <p:pic>
        <p:nvPicPr>
          <p:cNvPr id="15" name="Picture 14" descr="8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980728"/>
            <a:ext cx="7089062" cy="542499"/>
          </a:xfrm>
          <a:prstGeom prst="rect">
            <a:avLst/>
          </a:prstGeom>
        </p:spPr>
      </p:pic>
      <p:pic>
        <p:nvPicPr>
          <p:cNvPr id="16" name="Picture 15" descr="8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340768"/>
            <a:ext cx="7089062" cy="579072"/>
          </a:xfrm>
          <a:prstGeom prst="rect">
            <a:avLst/>
          </a:prstGeom>
        </p:spPr>
      </p:pic>
      <p:pic>
        <p:nvPicPr>
          <p:cNvPr id="23" name="Picture 22" descr="8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2132856"/>
            <a:ext cx="6796479" cy="944802"/>
          </a:xfrm>
          <a:prstGeom prst="rect">
            <a:avLst/>
          </a:prstGeom>
        </p:spPr>
      </p:pic>
      <p:pic>
        <p:nvPicPr>
          <p:cNvPr id="24" name="Picture 23" descr="8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3015075"/>
            <a:ext cx="5656621" cy="1261768"/>
          </a:xfrm>
          <a:prstGeom prst="rect">
            <a:avLst/>
          </a:prstGeom>
        </p:spPr>
      </p:pic>
      <p:pic>
        <p:nvPicPr>
          <p:cNvPr id="26" name="Picture 25" descr="8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4214260"/>
            <a:ext cx="5613952" cy="4388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 descr="C:\Program Files (x86)\Microsoft Office\MEDIA\OFFICE12\Bullets\BD1026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388649" y="4124953"/>
            <a:ext cx="4356000" cy="8377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22" name="Picture 21" descr="carly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1584176" cy="233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h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509120"/>
            <a:ext cx="1371013" cy="1872208"/>
          </a:xfrm>
          <a:prstGeom prst="rect">
            <a:avLst/>
          </a:prstGeom>
        </p:spPr>
      </p:pic>
      <p:pic>
        <p:nvPicPr>
          <p:cNvPr id="19" name="Picture 18" descr="8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24744"/>
            <a:ext cx="7662039" cy="518117"/>
          </a:xfrm>
          <a:prstGeom prst="rect">
            <a:avLst/>
          </a:prstGeom>
        </p:spPr>
      </p:pic>
      <p:pic>
        <p:nvPicPr>
          <p:cNvPr id="24" name="Picture 23" descr="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556792"/>
            <a:ext cx="7662039" cy="493735"/>
          </a:xfrm>
          <a:prstGeom prst="rect">
            <a:avLst/>
          </a:prstGeom>
        </p:spPr>
      </p:pic>
      <p:pic>
        <p:nvPicPr>
          <p:cNvPr id="26" name="Picture 25" descr="9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2646" y="1916832"/>
            <a:ext cx="6753810" cy="1682357"/>
          </a:xfrm>
          <a:prstGeom prst="rect">
            <a:avLst/>
          </a:prstGeom>
        </p:spPr>
      </p:pic>
      <p:pic>
        <p:nvPicPr>
          <p:cNvPr id="27" name="Picture 26" descr="9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2646" y="3504016"/>
            <a:ext cx="6583136" cy="524213"/>
          </a:xfrm>
          <a:prstGeom prst="rect">
            <a:avLst/>
          </a:prstGeom>
        </p:spPr>
      </p:pic>
      <p:pic>
        <p:nvPicPr>
          <p:cNvPr id="28" name="Picture 27" descr="9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2646" y="3933056"/>
            <a:ext cx="6449035" cy="24199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23177 2.59259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6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14891" y="4112841"/>
            <a:ext cx="4320000" cy="72000"/>
          </a:xfrm>
          <a:prstGeom prst="rect">
            <a:avLst/>
          </a:prstGeom>
          <a:noFill/>
        </p:spPr>
      </p:pic>
      <p:pic>
        <p:nvPicPr>
          <p:cNvPr id="19" name="Picture 18" descr="carly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1584176" cy="233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h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509120"/>
            <a:ext cx="1371013" cy="1872208"/>
          </a:xfrm>
          <a:prstGeom prst="rect">
            <a:avLst/>
          </a:prstGeom>
        </p:spPr>
      </p:pic>
      <p:pic>
        <p:nvPicPr>
          <p:cNvPr id="15" name="Picture 14" descr="8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24744"/>
            <a:ext cx="7662039" cy="518117"/>
          </a:xfrm>
          <a:prstGeom prst="rect">
            <a:avLst/>
          </a:prstGeom>
        </p:spPr>
      </p:pic>
      <p:pic>
        <p:nvPicPr>
          <p:cNvPr id="23" name="Picture 22" descr="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556792"/>
            <a:ext cx="7662039" cy="493735"/>
          </a:xfrm>
          <a:prstGeom prst="rect">
            <a:avLst/>
          </a:prstGeom>
        </p:spPr>
      </p:pic>
      <p:pic>
        <p:nvPicPr>
          <p:cNvPr id="24" name="Picture 23" descr="9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2060848"/>
            <a:ext cx="7174399" cy="1682357"/>
          </a:xfrm>
          <a:prstGeom prst="rect">
            <a:avLst/>
          </a:prstGeom>
        </p:spPr>
      </p:pic>
      <p:pic>
        <p:nvPicPr>
          <p:cNvPr id="25" name="Picture 24" descr="9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3573180"/>
            <a:ext cx="7015916" cy="889942"/>
          </a:xfrm>
          <a:prstGeom prst="rect">
            <a:avLst/>
          </a:prstGeom>
        </p:spPr>
      </p:pic>
      <p:pic>
        <p:nvPicPr>
          <p:cNvPr id="26" name="Picture 25" descr="9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4293096"/>
            <a:ext cx="7162208" cy="19932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9" name="Picture 18" descr="carly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1584176" cy="233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h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09120"/>
            <a:ext cx="1371013" cy="1872208"/>
          </a:xfrm>
          <a:prstGeom prst="rect">
            <a:avLst/>
          </a:prstGeom>
        </p:spPr>
      </p:pic>
      <p:pic>
        <p:nvPicPr>
          <p:cNvPr id="23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-214891" y="4112841"/>
            <a:ext cx="4320000" cy="72000"/>
          </a:xfrm>
          <a:prstGeom prst="rect">
            <a:avLst/>
          </a:prstGeom>
          <a:noFill/>
        </p:spPr>
      </p:pic>
      <p:pic>
        <p:nvPicPr>
          <p:cNvPr id="15" name="Picture 14" descr="8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24744"/>
            <a:ext cx="7662039" cy="518117"/>
          </a:xfrm>
          <a:prstGeom prst="rect">
            <a:avLst/>
          </a:prstGeom>
        </p:spPr>
      </p:pic>
      <p:pic>
        <p:nvPicPr>
          <p:cNvPr id="16" name="Picture 15" descr="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556792"/>
            <a:ext cx="7662039" cy="493735"/>
          </a:xfrm>
          <a:prstGeom prst="rect">
            <a:avLst/>
          </a:prstGeom>
        </p:spPr>
      </p:pic>
      <p:pic>
        <p:nvPicPr>
          <p:cNvPr id="24" name="Picture 23" descr="9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2204864"/>
            <a:ext cx="6150356" cy="1310532"/>
          </a:xfrm>
          <a:prstGeom prst="rect">
            <a:avLst/>
          </a:prstGeom>
        </p:spPr>
      </p:pic>
      <p:pic>
        <p:nvPicPr>
          <p:cNvPr id="25" name="Picture 24" descr="9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3456430"/>
            <a:ext cx="6363698" cy="1255672"/>
          </a:xfrm>
          <a:prstGeom prst="rect">
            <a:avLst/>
          </a:prstGeom>
        </p:spPr>
      </p:pic>
      <p:pic>
        <p:nvPicPr>
          <p:cNvPr id="26" name="Picture 25" descr="9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4653136"/>
            <a:ext cx="6193024" cy="4388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4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1458536" y="3807392"/>
            <a:ext cx="2484000" cy="72000"/>
          </a:xfrm>
          <a:prstGeom prst="rect">
            <a:avLst/>
          </a:prstGeom>
          <a:noFill/>
        </p:spPr>
      </p:pic>
      <p:pic>
        <p:nvPicPr>
          <p:cNvPr id="16" name="Picture 15" descr="DIWAN CHAND SHAR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151216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340768"/>
            <a:ext cx="6583136" cy="585168"/>
          </a:xfrm>
          <a:prstGeom prst="rect">
            <a:avLst/>
          </a:prstGeom>
        </p:spPr>
      </p:pic>
      <p:pic>
        <p:nvPicPr>
          <p:cNvPr id="22" name="Picture 21" descr="1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2636912"/>
            <a:ext cx="6540468" cy="1517779"/>
          </a:xfrm>
          <a:prstGeom prst="rect">
            <a:avLst/>
          </a:prstGeom>
        </p:spPr>
      </p:pic>
      <p:pic>
        <p:nvPicPr>
          <p:cNvPr id="23" name="Picture 22" descr="1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4005064"/>
            <a:ext cx="6509990" cy="7436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2401 3.3333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124047" y="4076375"/>
            <a:ext cx="3816426" cy="73403"/>
          </a:xfrm>
          <a:prstGeom prst="rect">
            <a:avLst/>
          </a:prstGeom>
          <a:noFill/>
        </p:spPr>
      </p:pic>
      <p:pic>
        <p:nvPicPr>
          <p:cNvPr id="14" name="Picture 13" descr="gibb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2276872"/>
            <a:ext cx="1837671" cy="2160240"/>
          </a:xfrm>
          <a:prstGeom prst="rect">
            <a:avLst/>
          </a:prstGeom>
        </p:spPr>
      </p:pic>
      <p:pic>
        <p:nvPicPr>
          <p:cNvPr id="16" name="Picture 15" descr="sarec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53136"/>
            <a:ext cx="1403648" cy="1777954"/>
          </a:xfrm>
          <a:prstGeom prst="rect">
            <a:avLst/>
          </a:prstGeom>
        </p:spPr>
      </p:pic>
      <p:pic>
        <p:nvPicPr>
          <p:cNvPr id="22" name="Picture 21" descr="1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340768"/>
            <a:ext cx="7558416" cy="518117"/>
          </a:xfrm>
          <a:prstGeom prst="rect">
            <a:avLst/>
          </a:prstGeom>
        </p:spPr>
      </p:pic>
      <p:pic>
        <p:nvPicPr>
          <p:cNvPr id="23" name="Picture 22" descr="1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2276872"/>
            <a:ext cx="7668135" cy="1310532"/>
          </a:xfrm>
          <a:prstGeom prst="rect">
            <a:avLst/>
          </a:prstGeom>
        </p:spPr>
      </p:pic>
      <p:pic>
        <p:nvPicPr>
          <p:cNvPr id="24" name="Picture 23" descr="1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3525227"/>
            <a:ext cx="7235354" cy="2054182"/>
          </a:xfrm>
          <a:prstGeom prst="rect">
            <a:avLst/>
          </a:prstGeom>
        </p:spPr>
      </p:pic>
      <p:pic>
        <p:nvPicPr>
          <p:cNvPr id="25" name="Picture 24" descr="1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5517232"/>
            <a:ext cx="7204877" cy="749746"/>
          </a:xfrm>
          <a:prstGeom prst="rect">
            <a:avLst/>
          </a:prstGeom>
        </p:spPr>
      </p:pic>
      <p:pic>
        <p:nvPicPr>
          <p:cNvPr id="26" name="Picture 25" descr="1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1600" y="1772816"/>
            <a:ext cx="7235354" cy="487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20069 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4" name="Picture 9" descr="C:\Program Files (x86)\Microsoft Office\MEDIA\OFFICE12\Bullets\BD1026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124047" y="4076375"/>
            <a:ext cx="3816426" cy="73403"/>
          </a:xfrm>
          <a:prstGeom prst="rect">
            <a:avLst/>
          </a:prstGeom>
          <a:noFill/>
        </p:spPr>
      </p:pic>
      <p:pic>
        <p:nvPicPr>
          <p:cNvPr id="15" name="Picture 14" descr="1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6869625" cy="518117"/>
          </a:xfrm>
          <a:prstGeom prst="rect">
            <a:avLst/>
          </a:prstGeom>
        </p:spPr>
      </p:pic>
      <p:pic>
        <p:nvPicPr>
          <p:cNvPr id="16" name="Picture 15" descr="1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276872"/>
            <a:ext cx="7229259" cy="1627498"/>
          </a:xfrm>
          <a:prstGeom prst="rect">
            <a:avLst/>
          </a:prstGeom>
        </p:spPr>
      </p:pic>
      <p:pic>
        <p:nvPicPr>
          <p:cNvPr id="19" name="Picture 18" descr="1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933056"/>
            <a:ext cx="6985439" cy="1627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20069 1.48148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6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268536" y="4329320"/>
            <a:ext cx="4104000" cy="72000"/>
          </a:xfrm>
          <a:prstGeom prst="rect">
            <a:avLst/>
          </a:prstGeom>
          <a:noFill/>
        </p:spPr>
      </p:pic>
      <p:pic>
        <p:nvPicPr>
          <p:cNvPr id="19" name="Picture 18" descr="Sarojini-Naid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20888"/>
            <a:ext cx="156715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1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7783949" cy="518117"/>
          </a:xfrm>
          <a:prstGeom prst="rect">
            <a:avLst/>
          </a:prstGeom>
        </p:spPr>
      </p:pic>
      <p:pic>
        <p:nvPicPr>
          <p:cNvPr id="22" name="Picture 21" descr="1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700808"/>
            <a:ext cx="7668135" cy="487640"/>
          </a:xfrm>
          <a:prstGeom prst="rect">
            <a:avLst/>
          </a:prstGeom>
        </p:spPr>
      </p:pic>
      <p:pic>
        <p:nvPicPr>
          <p:cNvPr id="23" name="Picture 22" descr="1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348880"/>
            <a:ext cx="6906198" cy="3163563"/>
          </a:xfrm>
          <a:prstGeom prst="rect">
            <a:avLst/>
          </a:prstGeom>
        </p:spPr>
      </p:pic>
      <p:pic>
        <p:nvPicPr>
          <p:cNvPr id="24" name="Picture 23" descr="1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5415558"/>
            <a:ext cx="6839147" cy="7497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2401 -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124047" y="4076375"/>
            <a:ext cx="3816426" cy="73403"/>
          </a:xfrm>
          <a:prstGeom prst="rect">
            <a:avLst/>
          </a:prstGeom>
          <a:noFill/>
        </p:spPr>
      </p:pic>
      <p:pic>
        <p:nvPicPr>
          <p:cNvPr id="16" name="Picture 15" descr="PROF.(SNOUCK) HURGRON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2348880"/>
            <a:ext cx="127310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1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40768"/>
            <a:ext cx="6089401" cy="505926"/>
          </a:xfrm>
          <a:prstGeom prst="rect">
            <a:avLst/>
          </a:prstGeom>
        </p:spPr>
      </p:pic>
      <p:pic>
        <p:nvPicPr>
          <p:cNvPr id="22" name="Picture 21" descr="1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198521"/>
            <a:ext cx="6900102" cy="1950559"/>
          </a:xfrm>
          <a:prstGeom prst="rect">
            <a:avLst/>
          </a:prstGeom>
        </p:spPr>
      </p:pic>
      <p:pic>
        <p:nvPicPr>
          <p:cNvPr id="23" name="Picture 22" descr="1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4077072"/>
            <a:ext cx="6900102" cy="18713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20069 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555834" y="3788083"/>
            <a:ext cx="4680000" cy="73403"/>
          </a:xfrm>
          <a:prstGeom prst="rect">
            <a:avLst/>
          </a:prstGeom>
          <a:noFill/>
        </p:spPr>
      </p:pic>
      <p:pic>
        <p:nvPicPr>
          <p:cNvPr id="10" name="Picture 9" descr="1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427" y="1556792"/>
            <a:ext cx="7668135" cy="883847"/>
          </a:xfrm>
          <a:prstGeom prst="rect">
            <a:avLst/>
          </a:prstGeom>
        </p:spPr>
      </p:pic>
      <p:pic>
        <p:nvPicPr>
          <p:cNvPr id="12" name="Picture 11" descr="1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427" y="2279838"/>
            <a:ext cx="7668135" cy="902133"/>
          </a:xfrm>
          <a:prstGeom prst="rect">
            <a:avLst/>
          </a:prstGeom>
        </p:spPr>
      </p:pic>
      <p:pic>
        <p:nvPicPr>
          <p:cNvPr id="14" name="Picture 13" descr="1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0427" y="3021170"/>
            <a:ext cx="7668135" cy="1273959"/>
          </a:xfrm>
          <a:prstGeom prst="rect">
            <a:avLst/>
          </a:prstGeom>
        </p:spPr>
      </p:pic>
      <p:pic>
        <p:nvPicPr>
          <p:cNvPr id="16" name="Picture 15" descr="12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0427" y="4134328"/>
            <a:ext cx="7668135" cy="1255672"/>
          </a:xfrm>
          <a:prstGeom prst="rect">
            <a:avLst/>
          </a:prstGeom>
        </p:spPr>
      </p:pic>
      <p:pic>
        <p:nvPicPr>
          <p:cNvPr id="19" name="Picture 18" descr="12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0427" y="5229200"/>
            <a:ext cx="7790045" cy="8838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13767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3081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1728536" y="3464840"/>
            <a:ext cx="3024000" cy="72000"/>
          </a:xfrm>
          <a:prstGeom prst="rect">
            <a:avLst/>
          </a:prstGeom>
          <a:noFill/>
        </p:spPr>
      </p:pic>
      <p:pic>
        <p:nvPicPr>
          <p:cNvPr id="10" name="Picture 9" descr="FA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2113996" cy="2160240"/>
          </a:xfrm>
          <a:prstGeom prst="rect">
            <a:avLst/>
          </a:prstGeom>
        </p:spPr>
      </p:pic>
      <p:pic>
        <p:nvPicPr>
          <p:cNvPr id="14" name="Picture 13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060848"/>
            <a:ext cx="6034542" cy="591263"/>
          </a:xfrm>
          <a:prstGeom prst="rect">
            <a:avLst/>
          </a:prstGeom>
        </p:spPr>
      </p:pic>
      <p:pic>
        <p:nvPicPr>
          <p:cNvPr id="15" name="Picture 14" descr="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492896"/>
            <a:ext cx="6144260" cy="591263"/>
          </a:xfrm>
          <a:prstGeom prst="rect">
            <a:avLst/>
          </a:prstGeom>
        </p:spPr>
      </p:pic>
      <p:pic>
        <p:nvPicPr>
          <p:cNvPr id="16" name="Picture 15" descr="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924944"/>
            <a:ext cx="6113783" cy="591263"/>
          </a:xfrm>
          <a:prstGeom prst="rect">
            <a:avLst/>
          </a:prstGeom>
        </p:spPr>
      </p:pic>
      <p:pic>
        <p:nvPicPr>
          <p:cNvPr id="19" name="Picture 18" descr="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3356992"/>
            <a:ext cx="6034542" cy="591263"/>
          </a:xfrm>
          <a:prstGeom prst="rect">
            <a:avLst/>
          </a:prstGeom>
        </p:spPr>
      </p:pic>
      <p:pic>
        <p:nvPicPr>
          <p:cNvPr id="22" name="Picture 21" descr="1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3789040"/>
            <a:ext cx="6034542" cy="591263"/>
          </a:xfrm>
          <a:prstGeom prst="rect">
            <a:avLst/>
          </a:prstGeom>
        </p:spPr>
      </p:pic>
      <p:pic>
        <p:nvPicPr>
          <p:cNvPr id="23" name="Picture 22" descr="1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221088"/>
            <a:ext cx="6034542" cy="5607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2717 -2.59259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6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1944536" y="4257384"/>
            <a:ext cx="3456000" cy="72000"/>
          </a:xfrm>
          <a:prstGeom prst="rect">
            <a:avLst/>
          </a:prstGeom>
          <a:noFill/>
        </p:spPr>
      </p:pic>
      <p:pic>
        <p:nvPicPr>
          <p:cNvPr id="19" name="Picture 18" descr="mh-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08920"/>
            <a:ext cx="118574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365104"/>
            <a:ext cx="1080120" cy="16833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 descr="1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268760"/>
            <a:ext cx="8381308" cy="518117"/>
          </a:xfrm>
          <a:prstGeom prst="rect">
            <a:avLst/>
          </a:prstGeom>
        </p:spPr>
      </p:pic>
      <p:pic>
        <p:nvPicPr>
          <p:cNvPr id="23" name="Picture 22" descr="1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655661"/>
            <a:ext cx="8381308" cy="536404"/>
          </a:xfrm>
          <a:prstGeom prst="rect">
            <a:avLst/>
          </a:prstGeom>
        </p:spPr>
      </p:pic>
      <p:pic>
        <p:nvPicPr>
          <p:cNvPr id="24" name="Picture 23" descr="1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060848"/>
            <a:ext cx="8381308" cy="487640"/>
          </a:xfrm>
          <a:prstGeom prst="rect">
            <a:avLst/>
          </a:prstGeom>
        </p:spPr>
      </p:pic>
      <p:pic>
        <p:nvPicPr>
          <p:cNvPr id="25" name="Picture 24" descr="12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45484" y="2636912"/>
            <a:ext cx="6369794" cy="1682357"/>
          </a:xfrm>
          <a:prstGeom prst="rect">
            <a:avLst/>
          </a:prstGeom>
        </p:spPr>
      </p:pic>
      <p:pic>
        <p:nvPicPr>
          <p:cNvPr id="26" name="Picture 25" descr="12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45484" y="4185247"/>
            <a:ext cx="6442940" cy="889942"/>
          </a:xfrm>
          <a:prstGeom prst="rect">
            <a:avLst/>
          </a:prstGeom>
        </p:spPr>
      </p:pic>
      <p:pic>
        <p:nvPicPr>
          <p:cNvPr id="27" name="Picture 26" descr="12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45484" y="4941168"/>
            <a:ext cx="6339316" cy="7436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23229 4.07407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1655834" y="4760292"/>
            <a:ext cx="2880000" cy="73403"/>
          </a:xfrm>
          <a:prstGeom prst="rect">
            <a:avLst/>
          </a:prstGeom>
          <a:noFill/>
        </p:spPr>
      </p:pic>
      <p:pic>
        <p:nvPicPr>
          <p:cNvPr id="14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1205834" y="2222058"/>
            <a:ext cx="1980000" cy="73403"/>
          </a:xfrm>
          <a:prstGeom prst="rect">
            <a:avLst/>
          </a:prstGeom>
          <a:noFill/>
        </p:spPr>
      </p:pic>
      <p:pic>
        <p:nvPicPr>
          <p:cNvPr id="19" name="Picture 18" descr="1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6851338" cy="1865222"/>
          </a:xfrm>
          <a:prstGeom prst="rect">
            <a:avLst/>
          </a:prstGeom>
        </p:spPr>
      </p:pic>
      <p:pic>
        <p:nvPicPr>
          <p:cNvPr id="22" name="Picture 21" descr="1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356992"/>
            <a:ext cx="6266170" cy="27246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1220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20069 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1763834" y="2708050"/>
            <a:ext cx="3096000" cy="7340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44280" y="5085184"/>
            <a:ext cx="40393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www.islamhouse.com</a:t>
            </a:r>
            <a:endParaRPr lang="en-US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mo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733256"/>
            <a:ext cx="1846720" cy="634328"/>
          </a:xfrm>
          <a:prstGeom prst="rect">
            <a:avLst/>
          </a:prstGeom>
        </p:spPr>
      </p:pic>
      <p:pic>
        <p:nvPicPr>
          <p:cNvPr id="14" name="Picture 13" descr="islamho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700808" y="4149333"/>
            <a:ext cx="2520280" cy="221224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Picture 22" descr="1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268760"/>
            <a:ext cx="7345073" cy="591263"/>
          </a:xfrm>
          <a:prstGeom prst="rect">
            <a:avLst/>
          </a:prstGeom>
        </p:spPr>
      </p:pic>
      <p:pic>
        <p:nvPicPr>
          <p:cNvPr id="24" name="Picture 23" descr="13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715210"/>
            <a:ext cx="7302405" cy="591263"/>
          </a:xfrm>
          <a:prstGeom prst="rect">
            <a:avLst/>
          </a:prstGeom>
        </p:spPr>
      </p:pic>
      <p:pic>
        <p:nvPicPr>
          <p:cNvPr id="25" name="Picture 24" descr="13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2161660"/>
            <a:ext cx="6205215" cy="591263"/>
          </a:xfrm>
          <a:prstGeom prst="rect">
            <a:avLst/>
          </a:prstGeom>
        </p:spPr>
      </p:pic>
      <p:pic>
        <p:nvPicPr>
          <p:cNvPr id="26" name="Picture 25" descr="13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2608110"/>
            <a:ext cx="3267186" cy="591263"/>
          </a:xfrm>
          <a:prstGeom prst="rect">
            <a:avLst/>
          </a:prstGeom>
        </p:spPr>
      </p:pic>
      <p:pic>
        <p:nvPicPr>
          <p:cNvPr id="27" name="Picture 26" descr="13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3054560"/>
            <a:ext cx="7150017" cy="591263"/>
          </a:xfrm>
          <a:prstGeom prst="rect">
            <a:avLst/>
          </a:prstGeom>
        </p:spPr>
      </p:pic>
      <p:pic>
        <p:nvPicPr>
          <p:cNvPr id="28" name="Picture 27" descr="13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7584" y="3501008"/>
            <a:ext cx="5997969" cy="560786"/>
          </a:xfrm>
          <a:prstGeom prst="rect">
            <a:avLst/>
          </a:prstGeom>
        </p:spPr>
      </p:pic>
      <p:pic>
        <p:nvPicPr>
          <p:cNvPr id="29" name="Picture 28" descr="13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00426" y="4653136"/>
            <a:ext cx="3699966" cy="5181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11406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4606 -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3081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268536" y="3644801"/>
            <a:ext cx="4104000" cy="72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39752" y="4864516"/>
            <a:ext cx="6228000" cy="40011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endParaRPr lang="en-US" sz="2000" i="1">
              <a:solidFill>
                <a:srgbClr val="7E37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britta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717032"/>
            <a:ext cx="1753212" cy="16561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15" descr="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5973587" cy="481544"/>
          </a:xfrm>
          <a:prstGeom prst="rect">
            <a:avLst/>
          </a:prstGeom>
        </p:spPr>
      </p:pic>
      <p:pic>
        <p:nvPicPr>
          <p:cNvPr id="19" name="Picture 18" descr="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733" y="1628800"/>
            <a:ext cx="6162547" cy="1084998"/>
          </a:xfrm>
          <a:prstGeom prst="rect">
            <a:avLst/>
          </a:prstGeom>
        </p:spPr>
      </p:pic>
      <p:pic>
        <p:nvPicPr>
          <p:cNvPr id="22" name="Picture 21" descr="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9733" y="2708920"/>
            <a:ext cx="6089401" cy="2377244"/>
          </a:xfrm>
          <a:prstGeom prst="rect">
            <a:avLst/>
          </a:prstGeom>
        </p:spPr>
      </p:pic>
      <p:pic>
        <p:nvPicPr>
          <p:cNvPr id="23" name="Picture 22" descr="2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9733" y="4941168"/>
            <a:ext cx="5973587" cy="4388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2205 -4.0740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178536" y="3771841"/>
            <a:ext cx="3924000" cy="72000"/>
          </a:xfrm>
          <a:prstGeom prst="rect">
            <a:avLst/>
          </a:prstGeom>
          <a:noFill/>
        </p:spPr>
      </p:pic>
      <p:pic>
        <p:nvPicPr>
          <p:cNvPr id="16" name="Picture 15" descr="sha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6444" y="3140968"/>
            <a:ext cx="2497556" cy="3358782"/>
          </a:xfrm>
          <a:prstGeom prst="rect">
            <a:avLst/>
          </a:prstGeom>
        </p:spPr>
      </p:pic>
      <p:pic>
        <p:nvPicPr>
          <p:cNvPr id="19" name="Picture 18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5973587" cy="426685"/>
          </a:xfrm>
          <a:prstGeom prst="rect">
            <a:avLst/>
          </a:prstGeom>
        </p:spPr>
      </p:pic>
      <p:pic>
        <p:nvPicPr>
          <p:cNvPr id="22" name="Picture 21" descr="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2919" y="1844824"/>
            <a:ext cx="6089401" cy="3236709"/>
          </a:xfrm>
          <a:prstGeom prst="rect">
            <a:avLst/>
          </a:prstGeom>
        </p:spPr>
      </p:pic>
      <p:pic>
        <p:nvPicPr>
          <p:cNvPr id="23" name="Picture 22" descr="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2919" y="4941168"/>
            <a:ext cx="5973587" cy="4388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7708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016536" y="3717200"/>
            <a:ext cx="3600000" cy="72000"/>
          </a:xfrm>
          <a:prstGeom prst="rect">
            <a:avLst/>
          </a:prstGeom>
          <a:noFill/>
        </p:spPr>
      </p:pic>
      <p:pic>
        <p:nvPicPr>
          <p:cNvPr id="32" name="Picture 31" descr="b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060848"/>
            <a:ext cx="360000" cy="3569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" name="Picture 32" descr="b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54914"/>
            <a:ext cx="360000" cy="3569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4" name="Picture 33" descr="b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248980"/>
            <a:ext cx="360000" cy="3569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5" name="Picture 34" descr="b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843046"/>
            <a:ext cx="360000" cy="3569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Picture 35" descr="b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437112"/>
            <a:ext cx="360000" cy="3569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24" descr="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7308500" cy="487640"/>
          </a:xfrm>
          <a:prstGeom prst="rect">
            <a:avLst/>
          </a:prstGeom>
        </p:spPr>
      </p:pic>
      <p:pic>
        <p:nvPicPr>
          <p:cNvPr id="26" name="Picture 25" descr="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1988840"/>
            <a:ext cx="5687098" cy="548595"/>
          </a:xfrm>
          <a:prstGeom prst="rect">
            <a:avLst/>
          </a:prstGeom>
        </p:spPr>
      </p:pic>
      <p:pic>
        <p:nvPicPr>
          <p:cNvPr id="27" name="Picture 26" descr="2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2561856"/>
            <a:ext cx="4449712" cy="554690"/>
          </a:xfrm>
          <a:prstGeom prst="rect">
            <a:avLst/>
          </a:prstGeom>
        </p:spPr>
      </p:pic>
      <p:pic>
        <p:nvPicPr>
          <p:cNvPr id="28" name="Picture 27" descr="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3140967"/>
            <a:ext cx="4151033" cy="554690"/>
          </a:xfrm>
          <a:prstGeom prst="rect">
            <a:avLst/>
          </a:prstGeom>
        </p:spPr>
      </p:pic>
      <p:pic>
        <p:nvPicPr>
          <p:cNvPr id="29" name="Picture 28" descr="2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3720078"/>
            <a:ext cx="4614291" cy="548595"/>
          </a:xfrm>
          <a:prstGeom prst="rect">
            <a:avLst/>
          </a:prstGeom>
        </p:spPr>
      </p:pic>
      <p:pic>
        <p:nvPicPr>
          <p:cNvPr id="30" name="Picture 29" descr="3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91680" y="4293096"/>
            <a:ext cx="5077549" cy="10179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13767 -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4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016536" y="3717200"/>
            <a:ext cx="3600000" cy="72000"/>
          </a:xfrm>
          <a:prstGeom prst="rect">
            <a:avLst/>
          </a:prstGeom>
          <a:noFill/>
        </p:spPr>
      </p:pic>
      <p:pic>
        <p:nvPicPr>
          <p:cNvPr id="16" name="Picture 15" descr="b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060848"/>
            <a:ext cx="360000" cy="356949"/>
          </a:xfrm>
          <a:prstGeom prst="rect">
            <a:avLst/>
          </a:prstGeom>
        </p:spPr>
      </p:pic>
      <p:pic>
        <p:nvPicPr>
          <p:cNvPr id="19" name="Picture 18" descr="b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501008"/>
            <a:ext cx="360000" cy="356949"/>
          </a:xfrm>
          <a:prstGeom prst="rect">
            <a:avLst/>
          </a:prstGeom>
        </p:spPr>
      </p:pic>
      <p:pic>
        <p:nvPicPr>
          <p:cNvPr id="24" name="Picture 23" descr="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988840"/>
            <a:ext cx="5985778" cy="1438537"/>
          </a:xfrm>
          <a:prstGeom prst="rect">
            <a:avLst/>
          </a:prstGeom>
        </p:spPr>
      </p:pic>
      <p:pic>
        <p:nvPicPr>
          <p:cNvPr id="25" name="Picture 24" descr="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429000"/>
            <a:ext cx="5510329" cy="1444633"/>
          </a:xfrm>
          <a:prstGeom prst="rect">
            <a:avLst/>
          </a:prstGeom>
        </p:spPr>
      </p:pic>
      <p:pic>
        <p:nvPicPr>
          <p:cNvPr id="26" name="Picture 25" descr="2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412776"/>
            <a:ext cx="7308500" cy="487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137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2" name="Picture 11" descr="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1424564"/>
          </a:xfrm>
          <a:prstGeom prst="rect">
            <a:avLst/>
          </a:prstGeom>
        </p:spPr>
      </p:pic>
      <p:pic>
        <p:nvPicPr>
          <p:cNvPr id="13" name="Picture 12" descr="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026" y="2570677"/>
            <a:ext cx="7783949" cy="1341009"/>
          </a:xfrm>
          <a:prstGeom prst="rect">
            <a:avLst/>
          </a:prstGeom>
        </p:spPr>
      </p:pic>
      <p:pic>
        <p:nvPicPr>
          <p:cNvPr id="14" name="Picture 13" descr="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040"/>
            <a:ext cx="9144000" cy="16863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656621" cy="31452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0648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180000"/>
          </a:xfrm>
          <a:prstGeom prst="rect">
            <a:avLst/>
          </a:prstGeom>
          <a:solidFill>
            <a:srgbClr val="7E3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04665"/>
            <a:ext cx="2164118" cy="30777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www.islamhouse.com</a:t>
            </a:r>
          </a:p>
        </p:txBody>
      </p:sp>
      <p:pic>
        <p:nvPicPr>
          <p:cNvPr id="15" name="Picture 9" descr="C:\Program Files (x86)\Microsoft Office\MEDIA\OFFICE12\Bullets\BD10265_.gif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2016536" y="3464809"/>
            <a:ext cx="3600000" cy="72000"/>
          </a:xfrm>
          <a:prstGeom prst="rect">
            <a:avLst/>
          </a:prstGeom>
          <a:noFill/>
        </p:spPr>
      </p:pic>
      <p:pic>
        <p:nvPicPr>
          <p:cNvPr id="14" name="Picture 13" descr="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708920"/>
            <a:ext cx="1444633" cy="5607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20069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88000">
              <a:srgbClr val="E9B826"/>
            </a:gs>
            <a:gs pos="0">
              <a:srgbClr val="F9ECC4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  <a:reflection blurRad="6350" stA="50000" endA="300" endPos="90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2303</TotalTime>
  <Words>34</Words>
  <Application>Microsoft Office PowerPoint</Application>
  <PresentationFormat>On-screen Show (4:3)</PresentationFormat>
  <Paragraphs>34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ನೀವು ಈ ವ್ಯಕ್ತಿಯ ಬಗ್ಗೆ ಅರಿಯಲೇ ಬೇಕು</dc:title>
  <dc:creator>ಮುಹಮ್ಮದ್ ಹಂಝಾ ಪುತ್ತೂರು</dc:creator>
  <cp:keywords>islamhouse.com</cp:keywords>
  <dc:description>ಈ ಪ್ರದರ್ಶನವು ಪ್ರವಾದಿ ಮುಹಮ್ಮದ್(ಸ)ರವರ ಬಗ್ಗೆ ಸಂಕ್ಷಿಪ್ತ ವಿವರಣೆಯನ್ನು ಮತ್ತು ಅವರ ಬಗ್ಗೆ ಮುಸ್ಲಿಮೇತರ ಮೇಧಾವಿಗಳು ಹೇಳಿದ ಮಾತುಗಳನ್ನು ಒಳಗೊಂಡಿದೆ. ಮುಸ್ಲಿಮೇತರರಿಗೆ ಪ್ರವಾದಿ ಮುಹಮ್ಮದ್(ಸ)ರವರ ಅರಿತುಕೊಳ್ಳಲು ಒಂದು ಉತ್ತಮ ಮಾಧ್ಯಮ.</dc:description>
  <cp:lastModifiedBy>Muhammad Hamza</cp:lastModifiedBy>
  <cp:revision>185</cp:revision>
  <dcterms:created xsi:type="dcterms:W3CDTF">2014-12-13T13:01:51Z</dcterms:created>
  <dcterms:modified xsi:type="dcterms:W3CDTF">2014-12-17T14:12:14Z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